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82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1" r:id="rId18"/>
    <p:sldId id="272" r:id="rId19"/>
    <p:sldId id="273" r:id="rId20"/>
    <p:sldId id="276" r:id="rId21"/>
    <p:sldId id="277" r:id="rId22"/>
    <p:sldId id="279" r:id="rId23"/>
    <p:sldId id="281" r:id="rId24"/>
    <p:sldId id="280" r:id="rId25"/>
    <p:sldId id="278" r:id="rId26"/>
    <p:sldId id="284" r:id="rId27"/>
    <p:sldId id="283" r:id="rId28"/>
    <p:sldId id="286" r:id="rId29"/>
    <p:sldId id="285" r:id="rId30"/>
    <p:sldId id="289" r:id="rId31"/>
    <p:sldId id="290" r:id="rId32"/>
    <p:sldId id="288" r:id="rId33"/>
    <p:sldId id="287" r:id="rId34"/>
    <p:sldId id="291" r:id="rId35"/>
    <p:sldId id="295" r:id="rId36"/>
    <p:sldId id="294" r:id="rId37"/>
    <p:sldId id="293" r:id="rId38"/>
    <p:sldId id="296" r:id="rId39"/>
    <p:sldId id="292" r:id="rId40"/>
    <p:sldId id="300" r:id="rId41"/>
    <p:sldId id="299" r:id="rId42"/>
    <p:sldId id="298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F6E5-D657-4CD8-8871-743382ADA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051DB-E9EB-40ED-A9CA-9A6662C2E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6E523-E838-46A1-927C-3EE31D2F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192A8-E5CB-484D-885D-F47290449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E2A9E-26EA-4B8C-B12B-FD253737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7B4A-360A-438D-9938-9A9753A2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DB0DF-6EE9-4624-8252-6B002631C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19F6D-9653-41A3-8B41-140FB62F9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1F02A-E55C-4091-929F-68F953B4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05D4E-9F68-48FD-8B67-E6A21350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76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01BA04-0E47-4A9C-AC3E-B53AE8FAA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2E3B3-DB78-4192-8954-C9AA0585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6DF2C-CAAF-4770-9E71-D40E73B49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E5AA9-8DD0-43ED-8BB2-F23764AF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7CD47-2395-49F0-A65F-3E77C186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93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C612-7301-46EB-A972-DA73B45B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60C11-6570-4AD7-A437-BDC1E03B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B85AE-5197-4AA2-88FB-CDA6389D4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12597-B8CA-4436-B531-97941A110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01B0E-A091-4884-9688-C33A3984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90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91CD-E663-4F56-9594-FCC7C918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2D4AB-1A61-41BF-844B-A61E82E1B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7C174-F560-48D7-BBE9-E6B44C18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B2330-5030-4BDB-B656-9ECF33B8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0211-313D-4955-A6C8-6ADADCF6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91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94E8-956E-401A-B5AB-153FDFBB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5F6F-A470-4D87-8DB4-7EC456C4E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36BFD-0F17-4819-AA7F-3F445120C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4D5B4-C48E-49D9-8B12-46C85CDF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7DD28-AD66-432C-B529-B264C735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C1F7-7869-4861-8D66-25FAD379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48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9ED0-7FD6-4858-8C7E-CF5AFD00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DB46A-8625-4A7A-ADFF-6431DCE4E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3AB4B-BD87-4AFA-B8A3-B25CC7D49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E9F57-0D16-4388-8F8C-506F2190C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D2EEC-0C9F-4855-8D8A-8AA75A0F3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BB3663-B6FA-42EC-BD73-5698B7A7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8CE21B-E52A-4F6C-899B-FCE54574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BBBEA-CF93-4DF1-B2A7-384816A9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DB1D-20CC-4324-A77E-3256ACE9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82C75F-22BD-4F19-AE25-2D7825A1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B6CBD-3538-4BA3-9206-55A2EF2C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FD8A2-CEE8-4F47-ACE8-FF28CA25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37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CDACB-3CBE-4686-AE7B-90984954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06D2D-17C6-4FB1-9B16-4B3E5EE2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D0E01-7E4D-495C-B4E5-262F5500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27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E4CA-5E94-4F81-8A0D-E22B0F16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EB4F-4B2F-494E-B35D-6247686D4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43E71-06FF-45BC-8A1A-B64275321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9A570-285C-497F-ACEB-E1BBE358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82CB0-E442-4B05-8FE3-268B5CA9D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948CE-769D-4420-82B2-196B97E3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37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A1CE-8C43-4911-8CD1-4CEEC76F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17147B-C548-4387-99C0-4D97B3C88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24A7A-DAC3-4C5B-91A7-56F6ED8C0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39646-D16A-4B36-910D-A3B91C65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FE7A1-DD52-42E9-9AD7-0D88030D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2F646-20D3-44FD-ACBE-C5122419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97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D76B89-F85F-4CBA-99AE-F714DAAA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AD37B-6CE9-4D3B-8579-4B194C4F1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542B0-900A-45A7-8C18-206353BA7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3580-8E2E-4DF3-9CC4-F15A7D7F76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3664-368F-493B-B014-C4909F641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2FBC0-7C6A-497E-BDC1-FB6CDC6C9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92EC5-4788-4EA5-B959-B7F8983D3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54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68B25-687B-4F81-A642-FB638605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44004"/>
          </a:xfrm>
        </p:spPr>
        <p:txBody>
          <a:bodyPr/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 And Recommending Best Restaurants</a:t>
            </a:r>
            <a:br>
              <a:rPr lang="en-IN" dirty="0"/>
            </a:br>
            <a:r>
              <a:rPr lang="en-IN" dirty="0"/>
              <a:t>(Project Screenshots) </a:t>
            </a:r>
          </a:p>
        </p:txBody>
      </p:sp>
    </p:spTree>
    <p:extLst>
      <p:ext uri="{BB962C8B-B14F-4D97-AF65-F5344CB8AC3E}">
        <p14:creationId xmlns:p14="http://schemas.microsoft.com/office/powerpoint/2010/main" val="54561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52C6A-3398-4C37-8C1B-9A49D2FB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0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A9BAE-7B26-415C-8295-F0D8DEEE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F3EE2-B557-4543-9667-6D9BE42DF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48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24716-AC0E-49F4-9A57-B379EA0C5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7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1BC04-9908-4ACE-9059-1E8193C27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6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8AE71-A058-4D83-854D-64C59988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7"/>
            <a:ext cx="12192000" cy="68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7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CDBAC-85AA-4271-AD5C-4D86D13E5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42"/>
            <a:ext cx="12192000" cy="68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F8554-C5AE-45B9-B214-6A129B87A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3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9DB98-7AFB-4EE7-AF9E-8111A16F6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5"/>
            <a:ext cx="12192000" cy="68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9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F33AE-EBB7-4021-B78F-17CA0CEE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33"/>
            <a:ext cx="12192000" cy="67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A1E3134-641F-4D9D-9260-E54433397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65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84F2A-4155-49F2-9758-72A3B0840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34"/>
            <a:ext cx="12192000" cy="67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73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4F877-D4E5-4419-B299-535C417C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6"/>
            <a:ext cx="12192000" cy="67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2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58330-1871-4643-8859-621FF8203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88"/>
            <a:ext cx="12192000" cy="672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59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79E31-89FC-49D7-A530-56EF1F7FB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42"/>
            <a:ext cx="12192000" cy="675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4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ECDC5-A1FC-4B7A-9488-53826F323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89"/>
            <a:ext cx="12192000" cy="67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1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515BA-FB77-426D-BEC4-F6BECB62E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1"/>
            <a:ext cx="12192000" cy="67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18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CBF3-62C9-4058-A722-E57481C9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6919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Tableau Screenshots</a:t>
            </a:r>
          </a:p>
        </p:txBody>
      </p:sp>
    </p:spTree>
    <p:extLst>
      <p:ext uri="{BB962C8B-B14F-4D97-AF65-F5344CB8AC3E}">
        <p14:creationId xmlns:p14="http://schemas.microsoft.com/office/powerpoint/2010/main" val="3464474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E8768-F0D6-4432-833A-4C190251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" y="0"/>
            <a:ext cx="12170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85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CE65E-4415-40F0-9400-6EBC5205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"/>
            <a:ext cx="12192000" cy="68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C2520-4B67-4EF4-92EC-0FC478C84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5"/>
            <a:ext cx="12192000" cy="68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3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4F181-875A-4B67-A9C9-2E072B1B6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14"/>
            <a:ext cx="12192000" cy="673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8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7E2ED-2477-4C39-BA38-842F354D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18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B0178-52D1-4FCB-8AAF-562CDDE9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18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E2714-FF16-402B-9E0F-1B7A3A0F9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4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1F449-57E7-4ABF-9E11-D275331A9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2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CEB2A-FC75-4B00-832A-7B91EAABD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3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CA494-5B64-456B-B53E-4E37313DC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72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16D18-0D8C-49EE-B256-1A3F56B61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3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63C30-26BE-408C-BCEC-63865E3D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60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AC806-C0D4-4B7A-A01C-DEBD895C1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5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ADB0B-B908-4D8A-9A91-2F35C728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5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27B63-7E15-41AB-9B83-176AA056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50"/>
            <a:ext cx="12192000" cy="66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2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88124-85CD-4B39-B21B-6A6F81A2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9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D5ABD-53FE-419D-8A8F-FE4F547F7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39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20372-F96D-4295-B9DB-52B285B87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09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C5F50B-A7B9-4FA9-A52B-D216E4C33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37"/>
            <a:ext cx="12192000" cy="67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2767E-CC41-4D8C-9D7D-3D3E21E1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93"/>
            <a:ext cx="12192000" cy="66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B94D2-AA94-4FE2-9A15-1F3E70597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5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27744-84D9-4CAC-9035-2F0918918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A73FB-A507-4E19-A18E-D659DED91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FF630-E729-48FE-9F62-8A7DB7547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06"/>
            <a:ext cx="12192000" cy="67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0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</Words>
  <Application>Microsoft Office PowerPoint</Application>
  <PresentationFormat>Widescreen</PresentationFormat>
  <Paragraphs>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Identifying And Recommending Best Restaurants (Project Screenshots)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And Recommending Best Restaurants (Project Screenshots) </dc:title>
  <dc:creator>s bhavya</dc:creator>
  <cp:lastModifiedBy>s bhavya</cp:lastModifiedBy>
  <cp:revision>1</cp:revision>
  <dcterms:created xsi:type="dcterms:W3CDTF">2021-12-21T16:38:16Z</dcterms:created>
  <dcterms:modified xsi:type="dcterms:W3CDTF">2021-12-21T17:22:31Z</dcterms:modified>
</cp:coreProperties>
</file>